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6"/>
    <p:restoredTop sz="94634"/>
  </p:normalViewPr>
  <p:slideViewPr>
    <p:cSldViewPr snapToGrid="0" snapToObjects="1">
      <p:cViewPr>
        <p:scale>
          <a:sx n="104" d="100"/>
          <a:sy n="104" d="100"/>
        </p:scale>
        <p:origin x="400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6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68036"/>
            <a:ext cx="9144000" cy="1487199"/>
          </a:xfrm>
        </p:spPr>
        <p:txBody>
          <a:bodyPr/>
          <a:lstStyle/>
          <a:p>
            <a:r>
              <a:rPr lang="en-US" dirty="0" smtClean="0"/>
              <a:t>3PS (TO BE CHANGED)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16584"/>
            <a:ext cx="9144000" cy="1655762"/>
          </a:xfrm>
        </p:spPr>
        <p:txBody>
          <a:bodyPr/>
          <a:lstStyle/>
          <a:p>
            <a:r>
              <a:rPr lang="en-US" dirty="0" smtClean="0"/>
              <a:t>Ronald Uy</a:t>
            </a:r>
          </a:p>
          <a:p>
            <a:r>
              <a:rPr lang="en-US" dirty="0" smtClean="0"/>
              <a:t>CMSI 402 </a:t>
            </a:r>
            <a:r>
              <a:rPr lang="mr-IN" dirty="0" smtClean="0"/>
              <a:t>–</a:t>
            </a:r>
            <a:r>
              <a:rPr lang="en-US" dirty="0" smtClean="0"/>
              <a:t> Spring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4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third-person perspective?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Playable character is visible</a:t>
            </a:r>
          </a:p>
          <a:p>
            <a:r>
              <a:rPr lang="en-US" dirty="0" smtClean="0"/>
              <a:t>Camera POV is behind the character</a:t>
            </a:r>
          </a:p>
          <a:p>
            <a:r>
              <a:rPr lang="en-US" dirty="0" smtClean="0"/>
              <a:t>Wider field of view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5256" y="2358176"/>
            <a:ext cx="3606176" cy="2028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257" y="4482478"/>
            <a:ext cx="3606176" cy="212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Description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hird-person shooter based off of games like Uncharted with the sci-fi themes of a Halo game </a:t>
            </a:r>
          </a:p>
          <a:p>
            <a:r>
              <a:rPr lang="en-US" dirty="0" smtClean="0"/>
              <a:t>Will be made on Unreal Engine 4. </a:t>
            </a:r>
          </a:p>
          <a:p>
            <a:r>
              <a:rPr lang="en-US" dirty="0" smtClean="0"/>
              <a:t>Implement puzzles, traversal, and shooting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5" name="b506374b67a50d4c5fe4f87ed7191f4a.mp4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3683" y="2638044"/>
            <a:ext cx="5711186" cy="3059413"/>
          </a:xfrm>
        </p:spPr>
      </p:pic>
    </p:spTree>
    <p:extLst>
      <p:ext uri="{BB962C8B-B14F-4D97-AF65-F5344CB8AC3E}">
        <p14:creationId xmlns:p14="http://schemas.microsoft.com/office/powerpoint/2010/main" val="108420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description</a:t>
            </a:r>
            <a:endParaRPr lang="en-US" dirty="0"/>
          </a:p>
        </p:txBody>
      </p:sp>
      <p:pic>
        <p:nvPicPr>
          <p:cNvPr id="7" name="c6070898f8723d9742e7d745e84c9fd6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140" y="2638044"/>
            <a:ext cx="5899249" cy="3101982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Control Scheme will satisfy both PC and console gamers. </a:t>
            </a:r>
          </a:p>
          <a:p>
            <a:r>
              <a:rPr lang="en-US" dirty="0"/>
              <a:t>Start off with a </a:t>
            </a:r>
            <a:r>
              <a:rPr lang="en-US" dirty="0" smtClean="0"/>
              <a:t>single player demo level (Point A to B)</a:t>
            </a:r>
            <a:endParaRPr lang="en-US" dirty="0"/>
          </a:p>
          <a:p>
            <a:r>
              <a:rPr lang="en-US" dirty="0" smtClean="0"/>
              <a:t>Move towards 2 player mode (split screen, then online)</a:t>
            </a:r>
          </a:p>
        </p:txBody>
      </p:sp>
    </p:spTree>
    <p:extLst>
      <p:ext uri="{BB962C8B-B14F-4D97-AF65-F5344CB8AC3E}">
        <p14:creationId xmlns:p14="http://schemas.microsoft.com/office/powerpoint/2010/main" val="169305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interest/FUTURE plans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81910" y="2276910"/>
            <a:ext cx="4271771" cy="3101982"/>
          </a:xfrm>
        </p:spPr>
        <p:txBody>
          <a:bodyPr/>
          <a:lstStyle/>
          <a:p>
            <a:r>
              <a:rPr lang="en-US" u="sng" dirty="0" smtClean="0"/>
              <a:t>INTEREST</a:t>
            </a:r>
          </a:p>
          <a:p>
            <a:pPr lvl="1"/>
            <a:r>
              <a:rPr lang="en-US" dirty="0" smtClean="0"/>
              <a:t>GAMES</a:t>
            </a:r>
            <a:r>
              <a:rPr lang="en-US" dirty="0"/>
              <a:t>! What’s not to like?</a:t>
            </a:r>
          </a:p>
          <a:p>
            <a:pPr lvl="1"/>
            <a:r>
              <a:rPr lang="en-US" dirty="0"/>
              <a:t>Expressing my </a:t>
            </a:r>
            <a:r>
              <a:rPr lang="en-US" dirty="0" smtClean="0"/>
              <a:t>imagination </a:t>
            </a:r>
            <a:r>
              <a:rPr lang="en-US" dirty="0"/>
              <a:t>by creating a </a:t>
            </a:r>
            <a:r>
              <a:rPr lang="en-US" dirty="0" smtClean="0"/>
              <a:t>game</a:t>
            </a:r>
          </a:p>
          <a:p>
            <a:pPr lvl="1"/>
            <a:r>
              <a:rPr lang="en-US" dirty="0" smtClean="0"/>
              <a:t>Stories!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313601" y="2276910"/>
            <a:ext cx="4270247" cy="3836897"/>
          </a:xfrm>
        </p:spPr>
        <p:txBody>
          <a:bodyPr/>
          <a:lstStyle/>
          <a:p>
            <a:r>
              <a:rPr lang="en-US" u="sng" dirty="0" smtClean="0"/>
              <a:t>FUTURE PLANS (if there’s time)</a:t>
            </a:r>
            <a:endParaRPr lang="en-US" dirty="0" smtClean="0"/>
          </a:p>
          <a:p>
            <a:pPr lvl="1"/>
            <a:r>
              <a:rPr lang="en-US" dirty="0"/>
              <a:t>Move towards 2 player mode (split screen, then </a:t>
            </a:r>
            <a:r>
              <a:rPr lang="en-US" dirty="0" smtClean="0"/>
              <a:t>online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Customization</a:t>
            </a:r>
            <a:r>
              <a:rPr lang="en-US" dirty="0"/>
              <a:t>!</a:t>
            </a:r>
          </a:p>
          <a:p>
            <a:pPr lvl="1"/>
            <a:r>
              <a:rPr lang="en-US" dirty="0" smtClean="0"/>
              <a:t>Eventually </a:t>
            </a:r>
            <a:r>
              <a:rPr lang="en-US" dirty="0"/>
              <a:t>work towards making a story-driven campaign.</a:t>
            </a:r>
          </a:p>
          <a:p>
            <a:pPr lvl="1"/>
            <a:r>
              <a:rPr lang="en-US" dirty="0" smtClean="0"/>
              <a:t>Implement a Team Deathmatch &amp; PVP mode.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66" y="4077437"/>
            <a:ext cx="4026661" cy="25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3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1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125</TotalTime>
  <Words>162</Words>
  <Application>Microsoft Macintosh PowerPoint</Application>
  <PresentationFormat>Widescreen</PresentationFormat>
  <Paragraphs>26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Gill Sans MT</vt:lpstr>
      <vt:lpstr>Mangal</vt:lpstr>
      <vt:lpstr>Arial</vt:lpstr>
      <vt:lpstr>Parcel</vt:lpstr>
      <vt:lpstr>3PS (TO BE CHANGED)</vt:lpstr>
      <vt:lpstr>What is a third-person perspective?</vt:lpstr>
      <vt:lpstr>Project Description</vt:lpstr>
      <vt:lpstr>Project description</vt:lpstr>
      <vt:lpstr>My interest/FUTURE plans</vt:lpstr>
      <vt:lpstr>questions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Project_IDK</dc:title>
  <dc:creator>Ronald Uy</dc:creator>
  <cp:lastModifiedBy>Ronald Uy</cp:lastModifiedBy>
  <cp:revision>23</cp:revision>
  <dcterms:created xsi:type="dcterms:W3CDTF">2019-01-23T23:38:05Z</dcterms:created>
  <dcterms:modified xsi:type="dcterms:W3CDTF">2019-01-24T01:43:22Z</dcterms:modified>
</cp:coreProperties>
</file>